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61" r:id="rId7"/>
    <p:sldId id="262" r:id="rId8"/>
    <p:sldId id="289" r:id="rId9"/>
    <p:sldId id="264" r:id="rId10"/>
    <p:sldId id="258" r:id="rId11"/>
    <p:sldId id="276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32" y="3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C48FB7-4632-4FB7-A822-C8EE7A1BCE57}" type="datetime1">
              <a:rPr lang="ru-RU" smtClean="0"/>
              <a:t>13.03.2025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D626-816E-4770-8022-B9B504B09470}" type="datetime1">
              <a:rPr lang="ru-RU" smtClean="0"/>
              <a:pPr/>
              <a:t>13.03.2025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5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716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57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785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415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62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512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ru-RU" dirty="0"/>
              <a:t>Разработка мобильного приложения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ru-RU" dirty="0" err="1"/>
              <a:t>Брюхно</a:t>
            </a:r>
            <a:r>
              <a:rPr lang="ru-RU" dirty="0"/>
              <a:t> Данила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045" y="4245723"/>
            <a:ext cx="3171825" cy="1325563"/>
          </a:xfrm>
        </p:spPr>
        <p:txBody>
          <a:bodyPr rtlCol="0"/>
          <a:lstStyle/>
          <a:p>
            <a:pPr rtl="0"/>
            <a:r>
              <a:rPr lang="en-US" dirty="0" err="1"/>
              <a:t>Matule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045" y="5571286"/>
            <a:ext cx="2780174" cy="973206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Данное приложение является магазином по продаже спортивной обуви.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B3126E-1D75-408D-80CB-7C80FC43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77" y="174172"/>
            <a:ext cx="2941958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rtl="0"/>
            <a:r>
              <a:rPr lang="ru-RU" dirty="0"/>
              <a:t>Регистрация и</a:t>
            </a:r>
          </a:p>
          <a:p>
            <a:pPr rtl="0"/>
            <a:r>
              <a:rPr lang="ru-RU" dirty="0"/>
              <a:t>авторизация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557463"/>
            <a:ext cx="2856139" cy="514350"/>
          </a:xfrm>
        </p:spPr>
        <p:txBody>
          <a:bodyPr rtlCol="0"/>
          <a:lstStyle/>
          <a:p>
            <a:pPr rtl="0"/>
            <a:r>
              <a:rPr lang="ru-RU" dirty="0"/>
              <a:t>Добавление товара в категории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968" y="3633788"/>
            <a:ext cx="2386596" cy="514350"/>
          </a:xfrm>
        </p:spPr>
        <p:txBody>
          <a:bodyPr rtlCol="0"/>
          <a:lstStyle/>
          <a:p>
            <a:pPr rtl="0"/>
            <a:r>
              <a:rPr lang="ru-RU" dirty="0"/>
              <a:t>Заказ и оплата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pPr rtl="0"/>
            <a:r>
              <a:rPr lang="ru-RU" dirty="0"/>
              <a:t>Уведомления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ru-RU" dirty="0"/>
              <a:t>Данное приложение поддерживает создание аккаунта(личного кабинета пользователя).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 rtlCol="0"/>
          <a:lstStyle/>
          <a:p>
            <a:pPr rtl="0"/>
            <a:r>
              <a:rPr lang="ru-RU" dirty="0"/>
              <a:t>Также в приложение присутствует функция добавления товара в категории(корзина, избранное).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ru-RU" dirty="0"/>
              <a:t>Приложение содержит в себе такие возможности как, оплата и заказ товара, доставка и выбор пункта для доставки.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pPr rtl="0"/>
            <a:r>
              <a:rPr lang="ru-RU" dirty="0"/>
              <a:t>Есть система уведомление о доставке товара(местонахождение, примерное время доставки)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Номер слайда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B3EA279-8B97-4E47-8DEF-6A1C5407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0646" y="0"/>
            <a:ext cx="3571875" cy="6858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82115DE-6D59-4A50-9647-5F44D297F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212" y="0"/>
            <a:ext cx="3571875" cy="6858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FA3F862-237E-4D83-B4A4-624DB7A39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70" y="0"/>
            <a:ext cx="3571875" cy="6858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B2E1B6A-BEB9-40FF-B88C-8124D8862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773" y="243839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BFD9C0-A7FC-43F0-B7A9-F9C3DF18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0FABEAA-C186-41ED-ADDB-A2BADB595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180" y="0"/>
            <a:ext cx="3167180" cy="68580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0AFC3E3-F3D5-4E03-B8E5-5BD13362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360" y="0"/>
            <a:ext cx="3167180" cy="6858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6F53EB7-2C01-4558-8939-6EF0E954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7860" y="0"/>
            <a:ext cx="2744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C4D8015-C263-4686-8EC4-3CE1B371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109661-0B59-4BB9-9D44-04E5D7256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180" y="0"/>
            <a:ext cx="3167180" cy="6858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71B4EC7-7746-4B64-9CDB-B9F149784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360" y="0"/>
            <a:ext cx="3167180" cy="6858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71D684D-854A-48B4-AE0B-C52B0A045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540" y="0"/>
            <a:ext cx="2690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95BF8C-07F3-4DB3-BF09-57E233EC7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70" y="0"/>
            <a:ext cx="316718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B93E9C-19D1-4B45-BD8B-5E620C07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0" y="60960"/>
            <a:ext cx="2571750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AFD2BD-4BDC-4DB9-94C3-5E8499528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"/>
            <a:ext cx="3167180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F9C457-D6D3-4995-BE93-4DF417C8B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180" y="6096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4819" y="2666632"/>
            <a:ext cx="6191794" cy="1524735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3_TF56180624_Win32" id="{67C9E7EB-4B67-47D2-AC94-A62F98E9F47B}" vid="{DA75A8E3-E007-44ED-9BA5-5388846DD69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светлая презентация</Template>
  <TotalTime>51</TotalTime>
  <Words>99</Words>
  <Application>Microsoft Office PowerPoint</Application>
  <PresentationFormat>Широкоэкранный</PresentationFormat>
  <Paragraphs>27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Calibri</vt:lpstr>
      <vt:lpstr>Одиночная линия</vt:lpstr>
      <vt:lpstr>Разработка мобильного приложения</vt:lpstr>
      <vt:lpstr>Matule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мобильного приложеня</dc:title>
  <dc:creator>WSR_5</dc:creator>
  <cp:lastModifiedBy>WSR_5</cp:lastModifiedBy>
  <cp:revision>5</cp:revision>
  <dcterms:created xsi:type="dcterms:W3CDTF">2025-03-13T07:02:21Z</dcterms:created>
  <dcterms:modified xsi:type="dcterms:W3CDTF">2025-03-13T07:53:53Z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